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3"/>
    <p:sldId id="257" r:id="rId4"/>
    <p:sldId id="267" r:id="rId5"/>
    <p:sldId id="268" r:id="rId6"/>
    <p:sldId id="269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74"/>
    <a:srgbClr val="0A2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96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CDE1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CDE1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rgbClr val="CDE1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1038" y="35986"/>
            <a:ext cx="4748530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rgbClr val="CDE1F2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s 16"/>
          <p:cNvSpPr/>
          <p:nvPr/>
        </p:nvSpPr>
        <p:spPr>
          <a:xfrm>
            <a:off x="11271250" y="152400"/>
            <a:ext cx="920750" cy="1219200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-7620" y="152400"/>
            <a:ext cx="866775" cy="1219200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5" name="object 5"/>
          <p:cNvGrpSpPr/>
          <p:nvPr/>
        </p:nvGrpSpPr>
        <p:grpSpPr>
          <a:xfrm>
            <a:off x="21590" y="24765"/>
            <a:ext cx="12004769" cy="1662430"/>
            <a:chOff x="68622" y="-51435"/>
            <a:chExt cx="11957781" cy="166243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647984" y="68580"/>
              <a:ext cx="1378419" cy="13893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22" y="-51435"/>
              <a:ext cx="1611647" cy="1662430"/>
            </a:xfrm>
            <a:prstGeom prst="rect">
              <a:avLst/>
            </a:prstGeom>
          </p:spPr>
        </p:pic>
      </p:grpSp>
      <p:sp>
        <p:nvSpPr>
          <p:cNvPr id="9" name="Rectangles 8"/>
          <p:cNvSpPr/>
          <p:nvPr/>
        </p:nvSpPr>
        <p:spPr>
          <a:xfrm>
            <a:off x="1905000" y="152400"/>
            <a:ext cx="8534400" cy="1219200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2057400" y="260350"/>
            <a:ext cx="6096000" cy="1006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5950" b="1" spc="-27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PeMSARC</a:t>
            </a:r>
            <a:r>
              <a:rPr lang="en-US" sz="5950" b="1" spc="-270" dirty="0">
                <a:solidFill>
                  <a:schemeClr val="bg1"/>
                </a:solidFill>
                <a:latin typeface="Arial" panose="020B0604020202020204"/>
                <a:cs typeface="Arial" panose="020B0604020202020204"/>
                <a:sym typeface="+mn-ea"/>
              </a:rPr>
              <a:t> '25</a:t>
            </a:r>
            <a:endParaRPr lang="en-US" sz="5950" b="1" spc="-270" dirty="0">
              <a:solidFill>
                <a:schemeClr val="bg1"/>
              </a:solidFill>
              <a:latin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11" name="object 4"/>
          <p:cNvSpPr txBox="1">
            <a:spLocks noGrp="1"/>
          </p:cNvSpPr>
          <p:nvPr/>
        </p:nvSpPr>
        <p:spPr>
          <a:xfrm>
            <a:off x="7010400" y="457200"/>
            <a:ext cx="3505835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50" b="1" i="0">
                <a:solidFill>
                  <a:srgbClr val="CDE1F2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38100">
              <a:lnSpc>
                <a:spcPct val="120000"/>
              </a:lnSpc>
              <a:spcBef>
                <a:spcPts val="100"/>
              </a:spcBef>
            </a:pPr>
            <a:r>
              <a:rPr sz="1800" spc="-125" dirty="0">
                <a:solidFill>
                  <a:schemeClr val="bg1"/>
                </a:solidFill>
              </a:rPr>
              <a:t>PERADENIYA </a:t>
            </a:r>
            <a:r>
              <a:rPr lang="en-US" sz="1800" spc="-125" dirty="0">
                <a:solidFill>
                  <a:schemeClr val="bg1"/>
                </a:solidFill>
              </a:rPr>
              <a:t> </a:t>
            </a:r>
            <a:r>
              <a:rPr sz="1600" spc="-25" dirty="0">
                <a:solidFill>
                  <a:schemeClr val="bg1"/>
                </a:solidFill>
              </a:rPr>
              <a:t>MEDICAL</a:t>
            </a:r>
            <a:r>
              <a:rPr sz="1600" spc="-5" dirty="0">
                <a:solidFill>
                  <a:schemeClr val="bg1"/>
                </a:solidFill>
              </a:rPr>
              <a:t> </a:t>
            </a:r>
            <a:r>
              <a:rPr sz="1800" spc="-105" dirty="0">
                <a:solidFill>
                  <a:schemeClr val="bg1"/>
                </a:solidFill>
              </a:rPr>
              <a:t>SCHOO</a:t>
            </a:r>
            <a:r>
              <a:rPr lang="en-US" sz="1800" spc="-105" dirty="0">
                <a:solidFill>
                  <a:schemeClr val="bg1"/>
                </a:solidFill>
              </a:rPr>
              <a:t>L </a:t>
            </a:r>
            <a:br>
              <a:rPr lang="en-US" sz="1800" spc="-105" dirty="0">
                <a:solidFill>
                  <a:schemeClr val="bg1"/>
                </a:solidFill>
              </a:rPr>
            </a:br>
            <a:r>
              <a:rPr lang="en-US" sz="1800" spc="-105" dirty="0">
                <a:solidFill>
                  <a:schemeClr val="bg1"/>
                </a:solidFill>
              </a:rPr>
              <a:t>    </a:t>
            </a:r>
            <a:r>
              <a:rPr sz="1400" spc="-20" dirty="0">
                <a:solidFill>
                  <a:schemeClr val="bg1"/>
                </a:solidFill>
              </a:rPr>
              <a:t>ANNUAL </a:t>
            </a:r>
            <a:r>
              <a:rPr sz="1400" spc="-155" dirty="0">
                <a:solidFill>
                  <a:schemeClr val="bg1"/>
                </a:solidFill>
              </a:rPr>
              <a:t>RESEARCH</a:t>
            </a:r>
            <a:r>
              <a:rPr sz="1400" spc="50" dirty="0">
                <a:solidFill>
                  <a:schemeClr val="bg1"/>
                </a:solidFill>
              </a:rPr>
              <a:t> </a:t>
            </a:r>
            <a:r>
              <a:rPr sz="1400" spc="-105" dirty="0">
                <a:solidFill>
                  <a:schemeClr val="bg1"/>
                </a:solidFill>
              </a:rPr>
              <a:t>CONFERENCE</a:t>
            </a:r>
            <a:endParaRPr sz="1400" spc="-105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62800" y="8382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Rectangles 17"/>
          <p:cNvSpPr/>
          <p:nvPr/>
        </p:nvSpPr>
        <p:spPr>
          <a:xfrm>
            <a:off x="1898015" y="1372235"/>
            <a:ext cx="854138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0" y="6276975"/>
            <a:ext cx="12191365" cy="581025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0" y="6200775"/>
            <a:ext cx="1219136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60" y="6360795"/>
            <a:ext cx="214630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</a:rPr>
              <a:t>PeMSAR</a:t>
            </a:r>
            <a:r>
              <a:rPr sz="2400" spc="40" dirty="0">
                <a:solidFill>
                  <a:srgbClr val="FFFFFF"/>
                </a:solidFill>
              </a:rPr>
              <a:t>C</a:t>
            </a:r>
            <a:r>
              <a:rPr lang="en-US" sz="2400" spc="40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’</a:t>
            </a:r>
            <a:r>
              <a:rPr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lang="en-US"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lang="en-US" sz="4000" spc="-7" baseline="100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540" y="6330315"/>
            <a:ext cx="470535" cy="481330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6301740"/>
            <a:ext cx="483870" cy="509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0" y="6276975"/>
            <a:ext cx="12191365" cy="581025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0" y="6200775"/>
            <a:ext cx="1219136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60" y="6360795"/>
            <a:ext cx="214630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</a:rPr>
              <a:t>PeMSAR</a:t>
            </a:r>
            <a:r>
              <a:rPr sz="2400" spc="40" dirty="0">
                <a:solidFill>
                  <a:srgbClr val="FFFFFF"/>
                </a:solidFill>
              </a:rPr>
              <a:t>C</a:t>
            </a:r>
            <a:r>
              <a:rPr lang="en-US" sz="2400" spc="40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’</a:t>
            </a:r>
            <a:r>
              <a:rPr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lang="en-US"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lang="en-US" sz="4000" spc="-7" baseline="100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540" y="6330315"/>
            <a:ext cx="470535" cy="481330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6301740"/>
            <a:ext cx="483870" cy="509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0" y="6276975"/>
            <a:ext cx="12191365" cy="581025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0" y="6200775"/>
            <a:ext cx="1219136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60" y="6360795"/>
            <a:ext cx="214630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</a:rPr>
              <a:t>PeMSAR</a:t>
            </a:r>
            <a:r>
              <a:rPr sz="2400" spc="40" dirty="0">
                <a:solidFill>
                  <a:srgbClr val="FFFFFF"/>
                </a:solidFill>
              </a:rPr>
              <a:t>C</a:t>
            </a:r>
            <a:r>
              <a:rPr lang="en-US" sz="2400" spc="40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’</a:t>
            </a:r>
            <a:r>
              <a:rPr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lang="en-US"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lang="en-US" sz="4000" spc="-7" baseline="100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540" y="6330315"/>
            <a:ext cx="470535" cy="481330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6301740"/>
            <a:ext cx="483870" cy="509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0" y="6276975"/>
            <a:ext cx="12191365" cy="581025"/>
          </a:xfrm>
          <a:prstGeom prst="rect">
            <a:avLst/>
          </a:prstGeom>
          <a:solidFill>
            <a:srgbClr val="002E7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0" y="6200775"/>
            <a:ext cx="1219136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60" y="6360795"/>
            <a:ext cx="214630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</a:rPr>
              <a:t>PeMSAR</a:t>
            </a:r>
            <a:r>
              <a:rPr sz="2400" spc="40" dirty="0">
                <a:solidFill>
                  <a:srgbClr val="FFFFFF"/>
                </a:solidFill>
              </a:rPr>
              <a:t>C</a:t>
            </a:r>
            <a:r>
              <a:rPr lang="en-US" sz="2400" spc="40" dirty="0">
                <a:solidFill>
                  <a:srgbClr val="FFFFFF"/>
                </a:solidFill>
              </a:rPr>
              <a:t> </a:t>
            </a:r>
            <a:r>
              <a:rPr sz="2400" spc="110" dirty="0">
                <a:solidFill>
                  <a:srgbClr val="FFFFFF"/>
                </a:solidFill>
              </a:rPr>
              <a:t>’</a:t>
            </a:r>
            <a:r>
              <a:rPr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lang="en-US" sz="4000" spc="-7" baseline="1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lang="en-US" sz="4000" spc="-7" baseline="100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540" y="6330315"/>
            <a:ext cx="470535" cy="481330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6301740"/>
            <a:ext cx="483870" cy="509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Slides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</vt:lpstr>
      <vt:lpstr>Office Theme</vt:lpstr>
      <vt:lpstr>PowerPoint 演示文稿</vt:lpstr>
      <vt:lpstr>PeMSARC ’25</vt:lpstr>
      <vt:lpstr>PeMSARC ’25</vt:lpstr>
      <vt:lpstr>PeMSARC ’25</vt:lpstr>
      <vt:lpstr>PeMSARC ’25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pabas</cp:lastModifiedBy>
  <cp:revision>8</cp:revision>
  <dcterms:created xsi:type="dcterms:W3CDTF">2024-07-01T17:44:00Z</dcterms:created>
  <dcterms:modified xsi:type="dcterms:W3CDTF">2025-04-29T16:21:26Z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B4560E4B602C4819B6D36F8DD3FEC1BB_12</vt:lpwstr>
  </property>
  <property fmtid="{D5CDD505-2E9C-101B-9397-08002B2CF9AE}" pid="3" name="KSOProductBuildVer">
    <vt:lpwstr>1033-12.2.0.20782</vt:lpwstr>
  </property>
</Properties>
</file>